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90" d="100"/>
          <a:sy n="9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7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03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0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8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7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07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1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51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2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6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8" r:id="rId5"/>
    <p:sldLayoutId id="2147483689" r:id="rId6"/>
    <p:sldLayoutId id="2147483695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E0910-2D22-958C-BCF7-641834DA0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" b="1456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B60CD1F-D80B-6787-A5D4-4C967E59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it-IT" sz="440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DD778C2-F127-0ED8-4721-E52D684DD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it-IT" sz="2000"/>
              <a:t>Raeli Danilo 1000031326</a:t>
            </a:r>
          </a:p>
        </p:txBody>
      </p:sp>
    </p:spTree>
    <p:extLst>
      <p:ext uri="{BB962C8B-B14F-4D97-AF65-F5344CB8AC3E}">
        <p14:creationId xmlns:p14="http://schemas.microsoft.com/office/powerpoint/2010/main" val="186008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85A3A-9164-840A-2568-CA6BA26F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www.kfc.it</a:t>
            </a:r>
            <a:r>
              <a:rPr lang="it-IT" dirty="0"/>
              <a:t>/</a:t>
            </a:r>
          </a:p>
        </p:txBody>
      </p:sp>
      <p:pic>
        <p:nvPicPr>
          <p:cNvPr id="5" name="Segnaposto contenuto 4" descr="Immagine che contiene testo, Fast food, menu, hamburger&#10;&#10;Descrizione generata automaticamente">
            <a:extLst>
              <a:ext uri="{FF2B5EF4-FFF2-40B4-BE49-F238E27FC236}">
                <a16:creationId xmlns:a16="http://schemas.microsoft.com/office/drawing/2014/main" id="{FFE4296D-2386-3B81-0102-9CB1DFF6C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970" y="2011363"/>
            <a:ext cx="7312059" cy="4160837"/>
          </a:xfrm>
        </p:spPr>
      </p:pic>
    </p:spTree>
    <p:extLst>
      <p:ext uri="{BB962C8B-B14F-4D97-AF65-F5344CB8AC3E}">
        <p14:creationId xmlns:p14="http://schemas.microsoft.com/office/powerpoint/2010/main" val="327591470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3F3"/>
      </a:lt2>
      <a:accent1>
        <a:srgbClr val="C34D5F"/>
      </a:accent1>
      <a:accent2>
        <a:srgbClr val="B13B7F"/>
      </a:accent2>
      <a:accent3>
        <a:srgbClr val="C34DC2"/>
      </a:accent3>
      <a:accent4>
        <a:srgbClr val="813BB1"/>
      </a:accent4>
      <a:accent5>
        <a:srgbClr val="614DC3"/>
      </a:accent5>
      <a:accent6>
        <a:srgbClr val="3B57B1"/>
      </a:accent6>
      <a:hlink>
        <a:srgbClr val="7C55C6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5" baseType="lpstr">
      <vt:lpstr>Arial</vt:lpstr>
      <vt:lpstr>Century Gothic</vt:lpstr>
      <vt:lpstr>BrushVTI</vt:lpstr>
      <vt:lpstr>MHW1</vt:lpstr>
      <vt:lpstr>https://www.kfc.it/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DANILO RAELI</dc:creator>
  <cp:lastModifiedBy>DANILO RAELI</cp:lastModifiedBy>
  <cp:revision>1</cp:revision>
  <dcterms:created xsi:type="dcterms:W3CDTF">2024-03-21T21:33:19Z</dcterms:created>
  <dcterms:modified xsi:type="dcterms:W3CDTF">2024-03-21T21:34:57Z</dcterms:modified>
</cp:coreProperties>
</file>